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26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67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5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3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7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5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8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36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0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A8FDE8-B65E-08E2-75E7-903E74A6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485" y="1306055"/>
            <a:ext cx="5017443" cy="45663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DDF019C-0690-FE2D-681B-D3B68A88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" r="66222" b="61664"/>
          <a:stretch>
            <a:fillRect/>
          </a:stretch>
        </p:blipFill>
        <p:spPr>
          <a:xfrm>
            <a:off x="6533281" y="430776"/>
            <a:ext cx="1692166" cy="1750557"/>
          </a:xfrm>
          <a:custGeom>
            <a:avLst/>
            <a:gdLst>
              <a:gd name="connsiteX0" fmla="*/ 0 w 1692166"/>
              <a:gd name="connsiteY0" fmla="*/ 0 h 1750557"/>
              <a:gd name="connsiteX1" fmla="*/ 1692166 w 1692166"/>
              <a:gd name="connsiteY1" fmla="*/ 0 h 1750557"/>
              <a:gd name="connsiteX2" fmla="*/ 1692166 w 1692166"/>
              <a:gd name="connsiteY2" fmla="*/ 335532 h 1750557"/>
              <a:gd name="connsiteX3" fmla="*/ 1661130 w 1692166"/>
              <a:gd name="connsiteY3" fmla="*/ 338388 h 1750557"/>
              <a:gd name="connsiteX4" fmla="*/ 1371601 w 1692166"/>
              <a:gd name="connsiteY4" fmla="*/ 662738 h 1750557"/>
              <a:gd name="connsiteX5" fmla="*/ 1661130 w 1692166"/>
              <a:gd name="connsiteY5" fmla="*/ 987088 h 1750557"/>
              <a:gd name="connsiteX6" fmla="*/ 1692166 w 1692166"/>
              <a:gd name="connsiteY6" fmla="*/ 989944 h 1750557"/>
              <a:gd name="connsiteX7" fmla="*/ 1692166 w 1692166"/>
              <a:gd name="connsiteY7" fmla="*/ 1356420 h 1750557"/>
              <a:gd name="connsiteX8" fmla="*/ 1131839 w 1692166"/>
              <a:gd name="connsiteY8" fmla="*/ 1356420 h 1750557"/>
              <a:gd name="connsiteX9" fmla="*/ 1134394 w 1692166"/>
              <a:gd name="connsiteY9" fmla="*/ 1365386 h 1750557"/>
              <a:gd name="connsiteX10" fmla="*/ 1140373 w 1692166"/>
              <a:gd name="connsiteY10" fmla="*/ 1429991 h 1750557"/>
              <a:gd name="connsiteX11" fmla="*/ 846083 w 1692166"/>
              <a:gd name="connsiteY11" fmla="*/ 1750557 h 1750557"/>
              <a:gd name="connsiteX12" fmla="*/ 551793 w 1692166"/>
              <a:gd name="connsiteY12" fmla="*/ 1429991 h 1750557"/>
              <a:gd name="connsiteX13" fmla="*/ 557772 w 1692166"/>
              <a:gd name="connsiteY13" fmla="*/ 1365386 h 1750557"/>
              <a:gd name="connsiteX14" fmla="*/ 560327 w 1692166"/>
              <a:gd name="connsiteY14" fmla="*/ 1356420 h 1750557"/>
              <a:gd name="connsiteX15" fmla="*/ 0 w 1692166"/>
              <a:gd name="connsiteY15" fmla="*/ 1356420 h 1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166" h="1750557">
                <a:moveTo>
                  <a:pt x="0" y="0"/>
                </a:moveTo>
                <a:lnTo>
                  <a:pt x="1692166" y="0"/>
                </a:lnTo>
                <a:lnTo>
                  <a:pt x="1692166" y="335532"/>
                </a:lnTo>
                <a:lnTo>
                  <a:pt x="1661130" y="338388"/>
                </a:lnTo>
                <a:cubicBezTo>
                  <a:pt x="1495897" y="369260"/>
                  <a:pt x="1371601" y="502746"/>
                  <a:pt x="1371601" y="662738"/>
                </a:cubicBezTo>
                <a:cubicBezTo>
                  <a:pt x="1371601" y="822730"/>
                  <a:pt x="1495897" y="956216"/>
                  <a:pt x="1661130" y="987088"/>
                </a:cubicBezTo>
                <a:lnTo>
                  <a:pt x="1692166" y="989944"/>
                </a:lnTo>
                <a:lnTo>
                  <a:pt x="1692166" y="1356420"/>
                </a:lnTo>
                <a:lnTo>
                  <a:pt x="1131839" y="1356420"/>
                </a:lnTo>
                <a:lnTo>
                  <a:pt x="1134394" y="1365386"/>
                </a:lnTo>
                <a:cubicBezTo>
                  <a:pt x="1138314" y="1386254"/>
                  <a:pt x="1140373" y="1407861"/>
                  <a:pt x="1140373" y="1429991"/>
                </a:cubicBezTo>
                <a:cubicBezTo>
                  <a:pt x="1140373" y="1607035"/>
                  <a:pt x="1008615" y="1750557"/>
                  <a:pt x="846083" y="1750557"/>
                </a:cubicBezTo>
                <a:cubicBezTo>
                  <a:pt x="683551" y="1750557"/>
                  <a:pt x="551793" y="1607035"/>
                  <a:pt x="551793" y="1429991"/>
                </a:cubicBezTo>
                <a:cubicBezTo>
                  <a:pt x="551793" y="1407861"/>
                  <a:pt x="553852" y="1386254"/>
                  <a:pt x="557772" y="1365386"/>
                </a:cubicBezTo>
                <a:lnTo>
                  <a:pt x="560327" y="1356420"/>
                </a:lnTo>
                <a:lnTo>
                  <a:pt x="0" y="1356420"/>
                </a:lnTo>
                <a:close/>
              </a:path>
            </a:pathLst>
          </a:cu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A8E3A69-2931-D0BA-17BA-D0D6BF118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61" t="4666" r="34519" b="71724"/>
          <a:stretch/>
        </p:blipFill>
        <p:spPr>
          <a:xfrm>
            <a:off x="8368504" y="3033400"/>
            <a:ext cx="1918136" cy="1377512"/>
          </a:xfrm>
          <a:custGeom>
            <a:avLst/>
            <a:gdLst>
              <a:gd name="connsiteX0" fmla="*/ 310054 w 1918136"/>
              <a:gd name="connsiteY0" fmla="*/ 0 h 1377512"/>
              <a:gd name="connsiteX1" fmla="*/ 1918136 w 1918136"/>
              <a:gd name="connsiteY1" fmla="*/ 0 h 1377512"/>
              <a:gd name="connsiteX2" fmla="*/ 1918136 w 1918136"/>
              <a:gd name="connsiteY2" fmla="*/ 1377512 h 1377512"/>
              <a:gd name="connsiteX3" fmla="*/ 1411912 w 1918136"/>
              <a:gd name="connsiteY3" fmla="*/ 1377512 h 1377512"/>
              <a:gd name="connsiteX4" fmla="*/ 1404627 w 1918136"/>
              <a:gd name="connsiteY4" fmla="*/ 1356388 h 1377512"/>
              <a:gd name="connsiteX5" fmla="*/ 1114095 w 1918136"/>
              <a:gd name="connsiteY5" fmla="*/ 1183069 h 1377512"/>
              <a:gd name="connsiteX6" fmla="*/ 823564 w 1918136"/>
              <a:gd name="connsiteY6" fmla="*/ 1356388 h 1377512"/>
              <a:gd name="connsiteX7" fmla="*/ 816278 w 1918136"/>
              <a:gd name="connsiteY7" fmla="*/ 1377512 h 1377512"/>
              <a:gd name="connsiteX8" fmla="*/ 310054 w 1918136"/>
              <a:gd name="connsiteY8" fmla="*/ 1377512 h 1377512"/>
              <a:gd name="connsiteX9" fmla="*/ 310054 w 1918136"/>
              <a:gd name="connsiteY9" fmla="*/ 1003314 h 1377512"/>
              <a:gd name="connsiteX10" fmla="*/ 255960 w 1918136"/>
              <a:gd name="connsiteY10" fmla="*/ 997772 h 1377512"/>
              <a:gd name="connsiteX11" fmla="*/ 0 w 1918136"/>
              <a:gd name="connsiteY11" fmla="*/ 678570 h 1377512"/>
              <a:gd name="connsiteX12" fmla="*/ 255960 w 1918136"/>
              <a:gd name="connsiteY12" fmla="*/ 359369 h 1377512"/>
              <a:gd name="connsiteX13" fmla="*/ 310054 w 1918136"/>
              <a:gd name="connsiteY13" fmla="*/ 353826 h 137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8136" h="1377512">
                <a:moveTo>
                  <a:pt x="310054" y="0"/>
                </a:moveTo>
                <a:lnTo>
                  <a:pt x="1918136" y="0"/>
                </a:lnTo>
                <a:lnTo>
                  <a:pt x="1918136" y="1377512"/>
                </a:lnTo>
                <a:lnTo>
                  <a:pt x="1411912" y="1377512"/>
                </a:lnTo>
                <a:lnTo>
                  <a:pt x="1404627" y="1356388"/>
                </a:lnTo>
                <a:cubicBezTo>
                  <a:pt x="1356760" y="1254536"/>
                  <a:pt x="1244701" y="1183069"/>
                  <a:pt x="1114095" y="1183069"/>
                </a:cubicBezTo>
                <a:cubicBezTo>
                  <a:pt x="983490" y="1183069"/>
                  <a:pt x="871431" y="1254536"/>
                  <a:pt x="823564" y="1356388"/>
                </a:cubicBezTo>
                <a:lnTo>
                  <a:pt x="816278" y="1377512"/>
                </a:lnTo>
                <a:lnTo>
                  <a:pt x="310054" y="1377512"/>
                </a:lnTo>
                <a:lnTo>
                  <a:pt x="310054" y="1003314"/>
                </a:lnTo>
                <a:lnTo>
                  <a:pt x="255960" y="997772"/>
                </a:lnTo>
                <a:cubicBezTo>
                  <a:pt x="109884" y="967390"/>
                  <a:pt x="0" y="836023"/>
                  <a:pt x="0" y="678570"/>
                </a:cubicBezTo>
                <a:cubicBezTo>
                  <a:pt x="0" y="521117"/>
                  <a:pt x="109884" y="389750"/>
                  <a:pt x="255960" y="359369"/>
                </a:cubicBezTo>
                <a:lnTo>
                  <a:pt x="310054" y="353826"/>
                </a:lnTo>
                <a:close/>
              </a:path>
            </a:pathLst>
          </a:cu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101A34D-95D5-9444-9159-B9DFD47E9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94" t="4666" r="278" b="71634"/>
          <a:stretch/>
        </p:blipFill>
        <p:spPr>
          <a:xfrm>
            <a:off x="9963290" y="2952673"/>
            <a:ext cx="2039006" cy="1382767"/>
          </a:xfrm>
          <a:custGeom>
            <a:avLst/>
            <a:gdLst>
              <a:gd name="connsiteX0" fmla="*/ 325821 w 2039006"/>
              <a:gd name="connsiteY0" fmla="*/ 0 h 1382767"/>
              <a:gd name="connsiteX1" fmla="*/ 2039006 w 2039006"/>
              <a:gd name="connsiteY1" fmla="*/ 0 h 1382767"/>
              <a:gd name="connsiteX2" fmla="*/ 2039006 w 2039006"/>
              <a:gd name="connsiteY2" fmla="*/ 1382767 h 1382767"/>
              <a:gd name="connsiteX3" fmla="*/ 1488114 w 2039006"/>
              <a:gd name="connsiteY3" fmla="*/ 1382767 h 1382767"/>
              <a:gd name="connsiteX4" fmla="*/ 1489843 w 2039006"/>
              <a:gd name="connsiteY4" fmla="*/ 1367004 h 1382767"/>
              <a:gd name="connsiteX5" fmla="*/ 1182414 w 2039006"/>
              <a:gd name="connsiteY5" fmla="*/ 1084539 h 1382767"/>
              <a:gd name="connsiteX6" fmla="*/ 874985 w 2039006"/>
              <a:gd name="connsiteY6" fmla="*/ 1367004 h 1382767"/>
              <a:gd name="connsiteX7" fmla="*/ 876715 w 2039006"/>
              <a:gd name="connsiteY7" fmla="*/ 1382767 h 1382767"/>
              <a:gd name="connsiteX8" fmla="*/ 325821 w 2039006"/>
              <a:gd name="connsiteY8" fmla="*/ 1382767 h 1382767"/>
              <a:gd name="connsiteX9" fmla="*/ 325821 w 2039006"/>
              <a:gd name="connsiteY9" fmla="*/ 982005 h 1382767"/>
              <a:gd name="connsiteX10" fmla="*/ 272745 w 2039006"/>
              <a:gd name="connsiteY10" fmla="*/ 977395 h 1382767"/>
              <a:gd name="connsiteX11" fmla="*/ 0 w 2039006"/>
              <a:gd name="connsiteY11" fmla="*/ 689084 h 1382767"/>
              <a:gd name="connsiteX12" fmla="*/ 272745 w 2039006"/>
              <a:gd name="connsiteY12" fmla="*/ 400773 h 1382767"/>
              <a:gd name="connsiteX13" fmla="*/ 325821 w 2039006"/>
              <a:gd name="connsiteY13" fmla="*/ 396163 h 138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006" h="1382767">
                <a:moveTo>
                  <a:pt x="325821" y="0"/>
                </a:moveTo>
                <a:lnTo>
                  <a:pt x="2039006" y="0"/>
                </a:lnTo>
                <a:lnTo>
                  <a:pt x="2039006" y="1382767"/>
                </a:lnTo>
                <a:lnTo>
                  <a:pt x="1488114" y="1382767"/>
                </a:lnTo>
                <a:lnTo>
                  <a:pt x="1489843" y="1367004"/>
                </a:lnTo>
                <a:cubicBezTo>
                  <a:pt x="1489843" y="1211003"/>
                  <a:pt x="1352202" y="1084539"/>
                  <a:pt x="1182414" y="1084539"/>
                </a:cubicBezTo>
                <a:cubicBezTo>
                  <a:pt x="1012626" y="1084539"/>
                  <a:pt x="874985" y="1211003"/>
                  <a:pt x="874985" y="1367004"/>
                </a:cubicBezTo>
                <a:lnTo>
                  <a:pt x="876715" y="1382767"/>
                </a:lnTo>
                <a:lnTo>
                  <a:pt x="325821" y="1382767"/>
                </a:lnTo>
                <a:lnTo>
                  <a:pt x="325821" y="982005"/>
                </a:lnTo>
                <a:lnTo>
                  <a:pt x="272745" y="977395"/>
                </a:lnTo>
                <a:cubicBezTo>
                  <a:pt x="117090" y="949954"/>
                  <a:pt x="0" y="831300"/>
                  <a:pt x="0" y="689084"/>
                </a:cubicBezTo>
                <a:cubicBezTo>
                  <a:pt x="0" y="546869"/>
                  <a:pt x="117090" y="428214"/>
                  <a:pt x="272745" y="400773"/>
                </a:cubicBezTo>
                <a:lnTo>
                  <a:pt x="325821" y="396163"/>
                </a:lnTo>
                <a:close/>
              </a:path>
            </a:pathLst>
          </a:cu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746F200-2BC8-5C55-46BA-F0BAAE411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276" r="60775" b="46144"/>
          <a:stretch/>
        </p:blipFill>
        <p:spPr>
          <a:xfrm>
            <a:off x="7866958" y="4809171"/>
            <a:ext cx="1968565" cy="1492470"/>
          </a:xfrm>
          <a:custGeom>
            <a:avLst/>
            <a:gdLst>
              <a:gd name="connsiteX0" fmla="*/ 0 w 1968565"/>
              <a:gd name="connsiteY0" fmla="*/ 0 h 1492470"/>
              <a:gd name="connsiteX1" fmla="*/ 527192 w 1968565"/>
              <a:gd name="connsiteY1" fmla="*/ 0 h 1492470"/>
              <a:gd name="connsiteX2" fmla="*/ 518081 w 1968565"/>
              <a:gd name="connsiteY2" fmla="*/ 27908 h 1492470"/>
              <a:gd name="connsiteX3" fmla="*/ 511568 w 1968565"/>
              <a:gd name="connsiteY3" fmla="*/ 89336 h 1492470"/>
              <a:gd name="connsiteX4" fmla="*/ 832134 w 1968565"/>
              <a:gd name="connsiteY4" fmla="*/ 394136 h 1492470"/>
              <a:gd name="connsiteX5" fmla="*/ 1152700 w 1968565"/>
              <a:gd name="connsiteY5" fmla="*/ 89336 h 1492470"/>
              <a:gd name="connsiteX6" fmla="*/ 1146187 w 1968565"/>
              <a:gd name="connsiteY6" fmla="*/ 27908 h 1492470"/>
              <a:gd name="connsiteX7" fmla="*/ 1137076 w 1968565"/>
              <a:gd name="connsiteY7" fmla="*/ 0 h 1492470"/>
              <a:gd name="connsiteX8" fmla="*/ 1678217 w 1968565"/>
              <a:gd name="connsiteY8" fmla="*/ 0 h 1492470"/>
              <a:gd name="connsiteX9" fmla="*/ 1678217 w 1968565"/>
              <a:gd name="connsiteY9" fmla="*/ 415745 h 1492470"/>
              <a:gd name="connsiteX10" fmla="*/ 1688478 w 1968565"/>
              <a:gd name="connsiteY10" fmla="*/ 416737 h 1492470"/>
              <a:gd name="connsiteX11" fmla="*/ 1968565 w 1968565"/>
              <a:gd name="connsiteY11" fmla="*/ 746235 h 1492470"/>
              <a:gd name="connsiteX12" fmla="*/ 1688478 w 1968565"/>
              <a:gd name="connsiteY12" fmla="*/ 1075733 h 1492470"/>
              <a:gd name="connsiteX13" fmla="*/ 1678217 w 1968565"/>
              <a:gd name="connsiteY13" fmla="*/ 1076725 h 1492470"/>
              <a:gd name="connsiteX14" fmla="*/ 1678217 w 1968565"/>
              <a:gd name="connsiteY14" fmla="*/ 1492470 h 1492470"/>
              <a:gd name="connsiteX15" fmla="*/ 1110919 w 1968565"/>
              <a:gd name="connsiteY15" fmla="*/ 1492470 h 1492470"/>
              <a:gd name="connsiteX16" fmla="*/ 1111979 w 1968565"/>
              <a:gd name="connsiteY16" fmla="*/ 1481957 h 1492470"/>
              <a:gd name="connsiteX17" fmla="*/ 812434 w 1968565"/>
              <a:gd name="connsiteY17" fmla="*/ 1182411 h 1492470"/>
              <a:gd name="connsiteX18" fmla="*/ 512889 w 1968565"/>
              <a:gd name="connsiteY18" fmla="*/ 1481957 h 1492470"/>
              <a:gd name="connsiteX19" fmla="*/ 513949 w 1968565"/>
              <a:gd name="connsiteY19" fmla="*/ 1492470 h 1492470"/>
              <a:gd name="connsiteX20" fmla="*/ 0 w 1968565"/>
              <a:gd name="connsiteY20" fmla="*/ 1492470 h 149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8565" h="1492470">
                <a:moveTo>
                  <a:pt x="0" y="0"/>
                </a:moveTo>
                <a:lnTo>
                  <a:pt x="527192" y="0"/>
                </a:lnTo>
                <a:lnTo>
                  <a:pt x="518081" y="27908"/>
                </a:lnTo>
                <a:cubicBezTo>
                  <a:pt x="513811" y="47750"/>
                  <a:pt x="511568" y="68294"/>
                  <a:pt x="511568" y="89336"/>
                </a:cubicBezTo>
                <a:cubicBezTo>
                  <a:pt x="511568" y="257672"/>
                  <a:pt x="655090" y="394136"/>
                  <a:pt x="832134" y="394136"/>
                </a:cubicBezTo>
                <a:cubicBezTo>
                  <a:pt x="1009178" y="394136"/>
                  <a:pt x="1152700" y="257672"/>
                  <a:pt x="1152700" y="89336"/>
                </a:cubicBezTo>
                <a:cubicBezTo>
                  <a:pt x="1152700" y="68294"/>
                  <a:pt x="1150458" y="47750"/>
                  <a:pt x="1146187" y="27908"/>
                </a:cubicBezTo>
                <a:lnTo>
                  <a:pt x="1137076" y="0"/>
                </a:lnTo>
                <a:lnTo>
                  <a:pt x="1678217" y="0"/>
                </a:lnTo>
                <a:lnTo>
                  <a:pt x="1678217" y="415745"/>
                </a:lnTo>
                <a:lnTo>
                  <a:pt x="1688478" y="416737"/>
                </a:lnTo>
                <a:cubicBezTo>
                  <a:pt x="1848324" y="448099"/>
                  <a:pt x="1968565" y="583704"/>
                  <a:pt x="1968565" y="746235"/>
                </a:cubicBezTo>
                <a:cubicBezTo>
                  <a:pt x="1968565" y="908766"/>
                  <a:pt x="1848324" y="1044371"/>
                  <a:pt x="1688478" y="1075733"/>
                </a:cubicBezTo>
                <a:lnTo>
                  <a:pt x="1678217" y="1076725"/>
                </a:lnTo>
                <a:lnTo>
                  <a:pt x="1678217" y="1492470"/>
                </a:lnTo>
                <a:lnTo>
                  <a:pt x="1110919" y="1492470"/>
                </a:lnTo>
                <a:lnTo>
                  <a:pt x="1111979" y="1481957"/>
                </a:lnTo>
                <a:cubicBezTo>
                  <a:pt x="1111979" y="1316522"/>
                  <a:pt x="977868" y="1182411"/>
                  <a:pt x="812434" y="1182411"/>
                </a:cubicBezTo>
                <a:cubicBezTo>
                  <a:pt x="647000" y="1182411"/>
                  <a:pt x="512889" y="1316522"/>
                  <a:pt x="512889" y="1481957"/>
                </a:cubicBezTo>
                <a:lnTo>
                  <a:pt x="513949" y="1492470"/>
                </a:lnTo>
                <a:lnTo>
                  <a:pt x="0" y="1492470"/>
                </a:lnTo>
                <a:close/>
              </a:path>
            </a:pathLst>
          </a:cu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B8C946D9-9333-3CC9-043F-C6944567D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95" t="25506" r="34163" b="40514"/>
          <a:stretch/>
        </p:blipFill>
        <p:spPr>
          <a:xfrm>
            <a:off x="8355208" y="314796"/>
            <a:ext cx="1608082" cy="1982515"/>
          </a:xfrm>
          <a:custGeom>
            <a:avLst/>
            <a:gdLst>
              <a:gd name="connsiteX0" fmla="*/ 813894 w 1608082"/>
              <a:gd name="connsiteY0" fmla="*/ 0 h 1982515"/>
              <a:gd name="connsiteX1" fmla="*/ 1129242 w 1608082"/>
              <a:gd name="connsiteY1" fmla="*/ 174121 h 1982515"/>
              <a:gd name="connsiteX2" fmla="*/ 1129960 w 1608082"/>
              <a:gd name="connsiteY2" fmla="*/ 176048 h 1982515"/>
              <a:gd name="connsiteX3" fmla="*/ 1608082 w 1608082"/>
              <a:gd name="connsiteY3" fmla="*/ 176048 h 1982515"/>
              <a:gd name="connsiteX4" fmla="*/ 1608082 w 1608082"/>
              <a:gd name="connsiteY4" fmla="*/ 469290 h 1982515"/>
              <a:gd name="connsiteX5" fmla="*/ 1583500 w 1608082"/>
              <a:gd name="connsiteY5" fmla="*/ 471705 h 1982515"/>
              <a:gd name="connsiteX6" fmla="*/ 1303281 w 1608082"/>
              <a:gd name="connsiteY6" fmla="*/ 806673 h 1982515"/>
              <a:gd name="connsiteX7" fmla="*/ 1583500 w 1608082"/>
              <a:gd name="connsiteY7" fmla="*/ 1141642 h 1982515"/>
              <a:gd name="connsiteX8" fmla="*/ 1608082 w 1608082"/>
              <a:gd name="connsiteY8" fmla="*/ 1144056 h 1982515"/>
              <a:gd name="connsiteX9" fmla="*/ 1608082 w 1608082"/>
              <a:gd name="connsiteY9" fmla="*/ 1668518 h 1982515"/>
              <a:gd name="connsiteX10" fmla="*/ 1166139 w 1608082"/>
              <a:gd name="connsiteY10" fmla="*/ 1668518 h 1982515"/>
              <a:gd name="connsiteX11" fmla="*/ 1167633 w 1608082"/>
              <a:gd name="connsiteY11" fmla="*/ 1682313 h 1982515"/>
              <a:gd name="connsiteX12" fmla="*/ 845096 w 1608082"/>
              <a:gd name="connsiteY12" fmla="*/ 1982515 h 1982515"/>
              <a:gd name="connsiteX13" fmla="*/ 522559 w 1608082"/>
              <a:gd name="connsiteY13" fmla="*/ 1682313 h 1982515"/>
              <a:gd name="connsiteX14" fmla="*/ 524053 w 1608082"/>
              <a:gd name="connsiteY14" fmla="*/ 1668518 h 1982515"/>
              <a:gd name="connsiteX15" fmla="*/ 0 w 1608082"/>
              <a:gd name="connsiteY15" fmla="*/ 1668518 h 1982515"/>
              <a:gd name="connsiteX16" fmla="*/ 0 w 1608082"/>
              <a:gd name="connsiteY16" fmla="*/ 1231901 h 1982515"/>
              <a:gd name="connsiteX17" fmla="*/ 7897 w 1608082"/>
              <a:gd name="connsiteY17" fmla="*/ 1231188 h 1982515"/>
              <a:gd name="connsiteX18" fmla="*/ 289034 w 1608082"/>
              <a:gd name="connsiteY18" fmla="*/ 922283 h 1982515"/>
              <a:gd name="connsiteX19" fmla="*/ 7897 w 1608082"/>
              <a:gd name="connsiteY19" fmla="*/ 613378 h 1982515"/>
              <a:gd name="connsiteX20" fmla="*/ 0 w 1608082"/>
              <a:gd name="connsiteY20" fmla="*/ 612665 h 1982515"/>
              <a:gd name="connsiteX21" fmla="*/ 0 w 1608082"/>
              <a:gd name="connsiteY21" fmla="*/ 176048 h 1982515"/>
              <a:gd name="connsiteX22" fmla="*/ 497828 w 1608082"/>
              <a:gd name="connsiteY22" fmla="*/ 176048 h 1982515"/>
              <a:gd name="connsiteX23" fmla="*/ 498546 w 1608082"/>
              <a:gd name="connsiteY23" fmla="*/ 174121 h 1982515"/>
              <a:gd name="connsiteX24" fmla="*/ 813894 w 1608082"/>
              <a:gd name="connsiteY24" fmla="*/ 0 h 19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08082" h="1982515">
                <a:moveTo>
                  <a:pt x="813894" y="0"/>
                </a:moveTo>
                <a:cubicBezTo>
                  <a:pt x="955656" y="0"/>
                  <a:pt x="1077287" y="71797"/>
                  <a:pt x="1129242" y="174121"/>
                </a:cubicBezTo>
                <a:lnTo>
                  <a:pt x="1129960" y="176048"/>
                </a:lnTo>
                <a:lnTo>
                  <a:pt x="1608082" y="176048"/>
                </a:lnTo>
                <a:lnTo>
                  <a:pt x="1608082" y="469290"/>
                </a:lnTo>
                <a:lnTo>
                  <a:pt x="1583500" y="471705"/>
                </a:lnTo>
                <a:cubicBezTo>
                  <a:pt x="1423579" y="503587"/>
                  <a:pt x="1303281" y="641443"/>
                  <a:pt x="1303281" y="806673"/>
                </a:cubicBezTo>
                <a:cubicBezTo>
                  <a:pt x="1303281" y="971903"/>
                  <a:pt x="1423579" y="1109759"/>
                  <a:pt x="1583500" y="1141642"/>
                </a:cubicBezTo>
                <a:lnTo>
                  <a:pt x="1608082" y="1144056"/>
                </a:lnTo>
                <a:lnTo>
                  <a:pt x="1608082" y="1668518"/>
                </a:lnTo>
                <a:lnTo>
                  <a:pt x="1166139" y="1668518"/>
                </a:lnTo>
                <a:lnTo>
                  <a:pt x="1167633" y="1682313"/>
                </a:lnTo>
                <a:cubicBezTo>
                  <a:pt x="1167633" y="1848110"/>
                  <a:pt x="1023228" y="1982515"/>
                  <a:pt x="845096" y="1982515"/>
                </a:cubicBezTo>
                <a:cubicBezTo>
                  <a:pt x="666964" y="1982515"/>
                  <a:pt x="522559" y="1848110"/>
                  <a:pt x="522559" y="1682313"/>
                </a:cubicBezTo>
                <a:lnTo>
                  <a:pt x="524053" y="1668518"/>
                </a:lnTo>
                <a:lnTo>
                  <a:pt x="0" y="1668518"/>
                </a:lnTo>
                <a:lnTo>
                  <a:pt x="0" y="1231901"/>
                </a:lnTo>
                <a:lnTo>
                  <a:pt x="7897" y="1231188"/>
                </a:lnTo>
                <a:cubicBezTo>
                  <a:pt x="168342" y="1201786"/>
                  <a:pt x="289034" y="1074657"/>
                  <a:pt x="289034" y="922283"/>
                </a:cubicBezTo>
                <a:cubicBezTo>
                  <a:pt x="289034" y="769910"/>
                  <a:pt x="168342" y="642780"/>
                  <a:pt x="7897" y="613378"/>
                </a:cubicBezTo>
                <a:lnTo>
                  <a:pt x="0" y="612665"/>
                </a:lnTo>
                <a:lnTo>
                  <a:pt x="0" y="176048"/>
                </a:lnTo>
                <a:lnTo>
                  <a:pt x="497828" y="176048"/>
                </a:lnTo>
                <a:lnTo>
                  <a:pt x="498546" y="174121"/>
                </a:lnTo>
                <a:cubicBezTo>
                  <a:pt x="550502" y="71797"/>
                  <a:pt x="672132" y="0"/>
                  <a:pt x="813894" y="0"/>
                </a:cubicBezTo>
                <a:close/>
              </a:path>
            </a:pathLst>
          </a:cu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8083DCCE-D021-4B43-6608-4A8C90007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51" t="22736" r="278" b="46189"/>
          <a:stretch/>
        </p:blipFill>
        <p:spPr>
          <a:xfrm>
            <a:off x="6119211" y="2576546"/>
            <a:ext cx="2031124" cy="1813035"/>
          </a:xfrm>
          <a:custGeom>
            <a:avLst/>
            <a:gdLst>
              <a:gd name="connsiteX0" fmla="*/ 1187071 w 2031124"/>
              <a:gd name="connsiteY0" fmla="*/ 0 h 1813035"/>
              <a:gd name="connsiteX1" fmla="*/ 1509896 w 2031124"/>
              <a:gd name="connsiteY1" fmla="*/ 264352 h 1813035"/>
              <a:gd name="connsiteX2" fmla="*/ 1515535 w 2031124"/>
              <a:gd name="connsiteY2" fmla="*/ 320565 h 1813035"/>
              <a:gd name="connsiteX3" fmla="*/ 2031124 w 2031124"/>
              <a:gd name="connsiteY3" fmla="*/ 320565 h 1813035"/>
              <a:gd name="connsiteX4" fmla="*/ 2031124 w 2031124"/>
              <a:gd name="connsiteY4" fmla="*/ 1813035 h 1813035"/>
              <a:gd name="connsiteX5" fmla="*/ 1517672 w 2031124"/>
              <a:gd name="connsiteY5" fmla="*/ 1813035 h 1813035"/>
              <a:gd name="connsiteX6" fmla="*/ 1514383 w 2031124"/>
              <a:gd name="connsiteY6" fmla="*/ 1781254 h 1813035"/>
              <a:gd name="connsiteX7" fmla="*/ 1177160 w 2031124"/>
              <a:gd name="connsiteY7" fmla="*/ 1513490 h 1813035"/>
              <a:gd name="connsiteX8" fmla="*/ 839938 w 2031124"/>
              <a:gd name="connsiteY8" fmla="*/ 1781254 h 1813035"/>
              <a:gd name="connsiteX9" fmla="*/ 836649 w 2031124"/>
              <a:gd name="connsiteY9" fmla="*/ 1813035 h 1813035"/>
              <a:gd name="connsiteX10" fmla="*/ 270096 w 2031124"/>
              <a:gd name="connsiteY10" fmla="*/ 1813035 h 1813035"/>
              <a:gd name="connsiteX11" fmla="*/ 270096 w 2031124"/>
              <a:gd name="connsiteY11" fmla="*/ 1304006 h 1813035"/>
              <a:gd name="connsiteX12" fmla="*/ 217751 w 2031124"/>
              <a:gd name="connsiteY12" fmla="*/ 1288677 h 1813035"/>
              <a:gd name="connsiteX13" fmla="*/ 0 w 2031124"/>
              <a:gd name="connsiteY13" fmla="*/ 978776 h 1813035"/>
              <a:gd name="connsiteX14" fmla="*/ 217751 w 2031124"/>
              <a:gd name="connsiteY14" fmla="*/ 668875 h 1813035"/>
              <a:gd name="connsiteX15" fmla="*/ 270096 w 2031124"/>
              <a:gd name="connsiteY15" fmla="*/ 653546 h 1813035"/>
              <a:gd name="connsiteX16" fmla="*/ 270096 w 2031124"/>
              <a:gd name="connsiteY16" fmla="*/ 320565 h 1813035"/>
              <a:gd name="connsiteX17" fmla="*/ 858608 w 2031124"/>
              <a:gd name="connsiteY17" fmla="*/ 320565 h 1813035"/>
              <a:gd name="connsiteX18" fmla="*/ 864248 w 2031124"/>
              <a:gd name="connsiteY18" fmla="*/ 264352 h 1813035"/>
              <a:gd name="connsiteX19" fmla="*/ 1187071 w 2031124"/>
              <a:gd name="connsiteY19" fmla="*/ 0 h 181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1124" h="1813035">
                <a:moveTo>
                  <a:pt x="1187071" y="0"/>
                </a:moveTo>
                <a:cubicBezTo>
                  <a:pt x="1346311" y="0"/>
                  <a:pt x="1479169" y="113486"/>
                  <a:pt x="1509896" y="264352"/>
                </a:cubicBezTo>
                <a:lnTo>
                  <a:pt x="1515535" y="320565"/>
                </a:lnTo>
                <a:lnTo>
                  <a:pt x="2031124" y="320565"/>
                </a:lnTo>
                <a:lnTo>
                  <a:pt x="2031124" y="1813035"/>
                </a:lnTo>
                <a:lnTo>
                  <a:pt x="1517672" y="1813035"/>
                </a:lnTo>
                <a:lnTo>
                  <a:pt x="1514383" y="1781254"/>
                </a:lnTo>
                <a:cubicBezTo>
                  <a:pt x="1482286" y="1628441"/>
                  <a:pt x="1343502" y="1513490"/>
                  <a:pt x="1177160" y="1513490"/>
                </a:cubicBezTo>
                <a:cubicBezTo>
                  <a:pt x="1010818" y="1513490"/>
                  <a:pt x="872034" y="1628441"/>
                  <a:pt x="839938" y="1781254"/>
                </a:cubicBezTo>
                <a:lnTo>
                  <a:pt x="836649" y="1813035"/>
                </a:lnTo>
                <a:lnTo>
                  <a:pt x="270096" y="1813035"/>
                </a:lnTo>
                <a:lnTo>
                  <a:pt x="270096" y="1304006"/>
                </a:lnTo>
                <a:lnTo>
                  <a:pt x="217751" y="1288677"/>
                </a:lnTo>
                <a:cubicBezTo>
                  <a:pt x="89788" y="1237620"/>
                  <a:pt x="0" y="1118089"/>
                  <a:pt x="0" y="978776"/>
                </a:cubicBezTo>
                <a:cubicBezTo>
                  <a:pt x="0" y="839463"/>
                  <a:pt x="89788" y="719933"/>
                  <a:pt x="217751" y="668875"/>
                </a:cubicBezTo>
                <a:lnTo>
                  <a:pt x="270096" y="653546"/>
                </a:lnTo>
                <a:lnTo>
                  <a:pt x="270096" y="320565"/>
                </a:lnTo>
                <a:lnTo>
                  <a:pt x="858608" y="320565"/>
                </a:lnTo>
                <a:lnTo>
                  <a:pt x="864248" y="264352"/>
                </a:lnTo>
                <a:cubicBezTo>
                  <a:pt x="894975" y="113486"/>
                  <a:pt x="1027832" y="0"/>
                  <a:pt x="1187071" y="0"/>
                </a:cubicBezTo>
                <a:close/>
              </a:path>
            </a:pathLst>
          </a:cu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921CBC68-7913-A518-2CAE-5FF111D8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77" r="66613" b="17141"/>
          <a:stretch/>
        </p:blipFill>
        <p:spPr>
          <a:xfrm>
            <a:off x="10193737" y="242218"/>
            <a:ext cx="1675590" cy="1994339"/>
          </a:xfrm>
          <a:custGeom>
            <a:avLst/>
            <a:gdLst>
              <a:gd name="connsiteX0" fmla="*/ 829507 w 1675590"/>
              <a:gd name="connsiteY0" fmla="*/ 0 h 1994339"/>
              <a:gd name="connsiteX1" fmla="*/ 1143173 w 1675590"/>
              <a:gd name="connsiteY1" fmla="*/ 302173 h 1994339"/>
              <a:gd name="connsiteX2" fmla="*/ 1675590 w 1675590"/>
              <a:gd name="connsiteY2" fmla="*/ 302173 h 1994339"/>
              <a:gd name="connsiteX3" fmla="*/ 1675590 w 1675590"/>
              <a:gd name="connsiteY3" fmla="*/ 823141 h 1994339"/>
              <a:gd name="connsiteX4" fmla="*/ 1618441 w 1675590"/>
              <a:gd name="connsiteY4" fmla="*/ 817179 h 1994339"/>
              <a:gd name="connsiteX5" fmla="*/ 1298534 w 1675590"/>
              <a:gd name="connsiteY5" fmla="*/ 1148256 h 1994339"/>
              <a:gd name="connsiteX6" fmla="*/ 1618441 w 1675590"/>
              <a:gd name="connsiteY6" fmla="*/ 1479333 h 1994339"/>
              <a:gd name="connsiteX7" fmla="*/ 1675590 w 1675590"/>
              <a:gd name="connsiteY7" fmla="*/ 1473371 h 1994339"/>
              <a:gd name="connsiteX8" fmla="*/ 1675590 w 1675590"/>
              <a:gd name="connsiteY8" fmla="*/ 1994339 h 1994339"/>
              <a:gd name="connsiteX9" fmla="*/ 0 w 1675590"/>
              <a:gd name="connsiteY9" fmla="*/ 1994339 h 1994339"/>
              <a:gd name="connsiteX10" fmla="*/ 0 w 1675590"/>
              <a:gd name="connsiteY10" fmla="*/ 302173 h 1994339"/>
              <a:gd name="connsiteX11" fmla="*/ 515841 w 1675590"/>
              <a:gd name="connsiteY11" fmla="*/ 302173 h 1994339"/>
              <a:gd name="connsiteX12" fmla="*/ 829507 w 1675590"/>
              <a:gd name="connsiteY12" fmla="*/ 0 h 199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5590" h="1994339">
                <a:moveTo>
                  <a:pt x="829507" y="0"/>
                </a:moveTo>
                <a:cubicBezTo>
                  <a:pt x="1002740" y="0"/>
                  <a:pt x="1143173" y="135287"/>
                  <a:pt x="1143173" y="302173"/>
                </a:cubicBezTo>
                <a:lnTo>
                  <a:pt x="1675590" y="302173"/>
                </a:lnTo>
                <a:lnTo>
                  <a:pt x="1675590" y="823141"/>
                </a:lnTo>
                <a:lnTo>
                  <a:pt x="1618441" y="817179"/>
                </a:lnTo>
                <a:cubicBezTo>
                  <a:pt x="1441761" y="817179"/>
                  <a:pt x="1298534" y="965407"/>
                  <a:pt x="1298534" y="1148256"/>
                </a:cubicBezTo>
                <a:cubicBezTo>
                  <a:pt x="1298534" y="1331105"/>
                  <a:pt x="1441761" y="1479333"/>
                  <a:pt x="1618441" y="1479333"/>
                </a:cubicBezTo>
                <a:lnTo>
                  <a:pt x="1675590" y="1473371"/>
                </a:lnTo>
                <a:lnTo>
                  <a:pt x="1675590" y="1994339"/>
                </a:lnTo>
                <a:lnTo>
                  <a:pt x="0" y="1994339"/>
                </a:lnTo>
                <a:lnTo>
                  <a:pt x="0" y="302173"/>
                </a:lnTo>
                <a:lnTo>
                  <a:pt x="515841" y="302173"/>
                </a:lnTo>
                <a:cubicBezTo>
                  <a:pt x="515841" y="135287"/>
                  <a:pt x="656274" y="0"/>
                  <a:pt x="829507" y="0"/>
                </a:cubicBezTo>
                <a:close/>
              </a:path>
            </a:pathLst>
          </a:cu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1E6968FC-61A0-6A1A-C952-B67CCDCEE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3" t="53811" r="28367" b="17186"/>
          <a:stretch/>
        </p:blipFill>
        <p:spPr>
          <a:xfrm>
            <a:off x="9835523" y="4709323"/>
            <a:ext cx="2294540" cy="1692166"/>
          </a:xfrm>
          <a:custGeom>
            <a:avLst/>
            <a:gdLst>
              <a:gd name="connsiteX0" fmla="*/ 363266 w 2294540"/>
              <a:gd name="connsiteY0" fmla="*/ 0 h 1692166"/>
              <a:gd name="connsiteX1" fmla="*/ 905959 w 2294540"/>
              <a:gd name="connsiteY1" fmla="*/ 0 h 1692166"/>
              <a:gd name="connsiteX2" fmla="*/ 902575 w 2294540"/>
              <a:gd name="connsiteY2" fmla="*/ 30875 h 1692166"/>
              <a:gd name="connsiteX3" fmla="*/ 1234637 w 2294540"/>
              <a:gd name="connsiteY3" fmla="*/ 336332 h 1692166"/>
              <a:gd name="connsiteX4" fmla="*/ 1566699 w 2294540"/>
              <a:gd name="connsiteY4" fmla="*/ 30875 h 1692166"/>
              <a:gd name="connsiteX5" fmla="*/ 1563316 w 2294540"/>
              <a:gd name="connsiteY5" fmla="*/ 0 h 1692166"/>
              <a:gd name="connsiteX6" fmla="*/ 1976601 w 2294540"/>
              <a:gd name="connsiteY6" fmla="*/ 0 h 1692166"/>
              <a:gd name="connsiteX7" fmla="*/ 1976601 w 2294540"/>
              <a:gd name="connsiteY7" fmla="*/ 518032 h 1692166"/>
              <a:gd name="connsiteX8" fmla="*/ 2017075 w 2294540"/>
              <a:gd name="connsiteY8" fmla="*/ 522181 h 1692166"/>
              <a:gd name="connsiteX9" fmla="*/ 2294540 w 2294540"/>
              <a:gd name="connsiteY9" fmla="*/ 868411 h 1692166"/>
              <a:gd name="connsiteX10" fmla="*/ 2017075 w 2294540"/>
              <a:gd name="connsiteY10" fmla="*/ 1214641 h 1692166"/>
              <a:gd name="connsiteX11" fmla="*/ 1976601 w 2294540"/>
              <a:gd name="connsiteY11" fmla="*/ 1218791 h 1692166"/>
              <a:gd name="connsiteX12" fmla="*/ 1976601 w 2294540"/>
              <a:gd name="connsiteY12" fmla="*/ 1692166 h 1692166"/>
              <a:gd name="connsiteX13" fmla="*/ 363266 w 2294540"/>
              <a:gd name="connsiteY13" fmla="*/ 1692166 h 1692166"/>
              <a:gd name="connsiteX14" fmla="*/ 363266 w 2294540"/>
              <a:gd name="connsiteY14" fmla="*/ 1194046 h 1692166"/>
              <a:gd name="connsiteX15" fmla="*/ 329434 w 2294540"/>
              <a:gd name="connsiteY15" fmla="*/ 1197686 h 1692166"/>
              <a:gd name="connsiteX16" fmla="*/ 0 w 2294540"/>
              <a:gd name="connsiteY16" fmla="*/ 846082 h 1692166"/>
              <a:gd name="connsiteX17" fmla="*/ 329434 w 2294540"/>
              <a:gd name="connsiteY17" fmla="*/ 494478 h 1692166"/>
              <a:gd name="connsiteX18" fmla="*/ 363266 w 2294540"/>
              <a:gd name="connsiteY18" fmla="*/ 498118 h 16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4540" h="1692166">
                <a:moveTo>
                  <a:pt x="363266" y="0"/>
                </a:moveTo>
                <a:lnTo>
                  <a:pt x="905959" y="0"/>
                </a:lnTo>
                <a:lnTo>
                  <a:pt x="902575" y="30875"/>
                </a:lnTo>
                <a:cubicBezTo>
                  <a:pt x="902575" y="199574"/>
                  <a:pt x="1051244" y="336332"/>
                  <a:pt x="1234637" y="336332"/>
                </a:cubicBezTo>
                <a:cubicBezTo>
                  <a:pt x="1418030" y="336332"/>
                  <a:pt x="1566699" y="199574"/>
                  <a:pt x="1566699" y="30875"/>
                </a:cubicBezTo>
                <a:lnTo>
                  <a:pt x="1563316" y="0"/>
                </a:lnTo>
                <a:lnTo>
                  <a:pt x="1976601" y="0"/>
                </a:lnTo>
                <a:lnTo>
                  <a:pt x="1976601" y="518032"/>
                </a:lnTo>
                <a:lnTo>
                  <a:pt x="2017075" y="522181"/>
                </a:lnTo>
                <a:cubicBezTo>
                  <a:pt x="2175424" y="555135"/>
                  <a:pt x="2294540" y="697626"/>
                  <a:pt x="2294540" y="868411"/>
                </a:cubicBezTo>
                <a:cubicBezTo>
                  <a:pt x="2294540" y="1039196"/>
                  <a:pt x="2175424" y="1181687"/>
                  <a:pt x="2017075" y="1214641"/>
                </a:cubicBezTo>
                <a:lnTo>
                  <a:pt x="1976601" y="1218791"/>
                </a:lnTo>
                <a:lnTo>
                  <a:pt x="1976601" y="1692166"/>
                </a:lnTo>
                <a:lnTo>
                  <a:pt x="363266" y="1692166"/>
                </a:lnTo>
                <a:lnTo>
                  <a:pt x="363266" y="1194046"/>
                </a:lnTo>
                <a:lnTo>
                  <a:pt x="329434" y="1197686"/>
                </a:lnTo>
                <a:cubicBezTo>
                  <a:pt x="147493" y="1197686"/>
                  <a:pt x="0" y="1040268"/>
                  <a:pt x="0" y="846082"/>
                </a:cubicBezTo>
                <a:cubicBezTo>
                  <a:pt x="0" y="651896"/>
                  <a:pt x="147493" y="494478"/>
                  <a:pt x="329434" y="494478"/>
                </a:cubicBezTo>
                <a:lnTo>
                  <a:pt x="363266" y="498118"/>
                </a:lnTo>
                <a:close/>
              </a:path>
            </a:pathLst>
          </a:cu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9653FB55-C92C-FAA8-C116-A6076FF6C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86" t="48846" r="278" b="17310"/>
          <a:stretch/>
        </p:blipFill>
        <p:spPr>
          <a:xfrm>
            <a:off x="6018234" y="4568090"/>
            <a:ext cx="1713185" cy="1974632"/>
          </a:xfrm>
          <a:custGeom>
            <a:avLst/>
            <a:gdLst>
              <a:gd name="connsiteX0" fmla="*/ 856594 w 1713185"/>
              <a:gd name="connsiteY0" fmla="*/ 0 h 1974632"/>
              <a:gd name="connsiteX1" fmla="*/ 1208690 w 1713185"/>
              <a:gd name="connsiteY1" fmla="*/ 283780 h 1974632"/>
              <a:gd name="connsiteX2" fmla="*/ 1208197 w 1713185"/>
              <a:gd name="connsiteY2" fmla="*/ 287721 h 1974632"/>
              <a:gd name="connsiteX3" fmla="*/ 1713185 w 1713185"/>
              <a:gd name="connsiteY3" fmla="*/ 287721 h 1974632"/>
              <a:gd name="connsiteX4" fmla="*/ 1713185 w 1713185"/>
              <a:gd name="connsiteY4" fmla="*/ 1974632 h 1974632"/>
              <a:gd name="connsiteX5" fmla="*/ 0 w 1713185"/>
              <a:gd name="connsiteY5" fmla="*/ 1974632 h 1974632"/>
              <a:gd name="connsiteX6" fmla="*/ 0 w 1713185"/>
              <a:gd name="connsiteY6" fmla="*/ 1500822 h 1974632"/>
              <a:gd name="connsiteX7" fmla="*/ 52274 w 1713185"/>
              <a:gd name="connsiteY7" fmla="*/ 1495400 h 1974632"/>
              <a:gd name="connsiteX8" fmla="*/ 316626 w 1713185"/>
              <a:gd name="connsiteY8" fmla="*/ 1161718 h 1974632"/>
              <a:gd name="connsiteX9" fmla="*/ 52274 w 1713185"/>
              <a:gd name="connsiteY9" fmla="*/ 828036 h 1974632"/>
              <a:gd name="connsiteX10" fmla="*/ 0 w 1713185"/>
              <a:gd name="connsiteY10" fmla="*/ 822615 h 1974632"/>
              <a:gd name="connsiteX11" fmla="*/ 0 w 1713185"/>
              <a:gd name="connsiteY11" fmla="*/ 287721 h 1974632"/>
              <a:gd name="connsiteX12" fmla="*/ 504991 w 1713185"/>
              <a:gd name="connsiteY12" fmla="*/ 287721 h 1974632"/>
              <a:gd name="connsiteX13" fmla="*/ 504498 w 1713185"/>
              <a:gd name="connsiteY13" fmla="*/ 283780 h 1974632"/>
              <a:gd name="connsiteX14" fmla="*/ 856594 w 1713185"/>
              <a:gd name="connsiteY14" fmla="*/ 0 h 197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3185" h="1974632">
                <a:moveTo>
                  <a:pt x="856594" y="0"/>
                </a:moveTo>
                <a:cubicBezTo>
                  <a:pt x="1051051" y="0"/>
                  <a:pt x="1208690" y="127053"/>
                  <a:pt x="1208690" y="283780"/>
                </a:cubicBezTo>
                <a:lnTo>
                  <a:pt x="1208197" y="287721"/>
                </a:lnTo>
                <a:lnTo>
                  <a:pt x="1713185" y="287721"/>
                </a:lnTo>
                <a:lnTo>
                  <a:pt x="1713185" y="1974632"/>
                </a:lnTo>
                <a:lnTo>
                  <a:pt x="0" y="1974632"/>
                </a:lnTo>
                <a:lnTo>
                  <a:pt x="0" y="1500822"/>
                </a:lnTo>
                <a:lnTo>
                  <a:pt x="52274" y="1495400"/>
                </a:lnTo>
                <a:cubicBezTo>
                  <a:pt x="203139" y="1463640"/>
                  <a:pt x="316626" y="1326314"/>
                  <a:pt x="316626" y="1161718"/>
                </a:cubicBezTo>
                <a:cubicBezTo>
                  <a:pt x="316626" y="997123"/>
                  <a:pt x="203139" y="859796"/>
                  <a:pt x="52274" y="828036"/>
                </a:cubicBezTo>
                <a:lnTo>
                  <a:pt x="0" y="822615"/>
                </a:lnTo>
                <a:lnTo>
                  <a:pt x="0" y="287721"/>
                </a:lnTo>
                <a:lnTo>
                  <a:pt x="504991" y="287721"/>
                </a:lnTo>
                <a:lnTo>
                  <a:pt x="504498" y="283780"/>
                </a:lnTo>
                <a:cubicBezTo>
                  <a:pt x="504498" y="127053"/>
                  <a:pt x="662137" y="0"/>
                  <a:pt x="856594" y="0"/>
                </a:cubicBezTo>
                <a:close/>
              </a:path>
            </a:pathLst>
          </a:cu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01C02FCA-52C9-7FE5-B4D4-446AAC0D0552}"/>
              </a:ext>
            </a:extLst>
          </p:cNvPr>
          <p:cNvSpPr txBox="1"/>
          <p:nvPr/>
        </p:nvSpPr>
        <p:spPr>
          <a:xfrm>
            <a:off x="474562" y="341667"/>
            <a:ext cx="591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Matura MT Script Capitals" panose="03020802060602070202" pitchFamily="66" charset="0"/>
              </a:rPr>
              <a:t>ROMPECABEZAS</a:t>
            </a:r>
          </a:p>
        </p:txBody>
      </p:sp>
    </p:spTree>
    <p:extLst>
      <p:ext uri="{BB962C8B-B14F-4D97-AF65-F5344CB8AC3E}">
        <p14:creationId xmlns:p14="http://schemas.microsoft.com/office/powerpoint/2010/main" val="35988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922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Matura MT Script Capitals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Arlet Benítez Cruz</cp:lastModifiedBy>
  <cp:revision>12</cp:revision>
  <dcterms:created xsi:type="dcterms:W3CDTF">2025-02-28T23:28:39Z</dcterms:created>
  <dcterms:modified xsi:type="dcterms:W3CDTF">2025-03-31T15:24:28Z</dcterms:modified>
</cp:coreProperties>
</file>